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9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4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4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8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4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1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6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0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4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E5A7A-CDFD-4742-AADC-06EB35BF10F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9E5EF-687F-4E2B-AD3A-949262FD3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8714" y="1122363"/>
            <a:ext cx="2971800" cy="2387600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8971" y="3602038"/>
            <a:ext cx="2743200" cy="1655762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4" name="Picture 3" descr="sli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"/>
            <a:ext cx="10010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4656" y="365125"/>
            <a:ext cx="1752601" cy="1325563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542" y="1825625"/>
            <a:ext cx="1295401" cy="4351338"/>
          </a:xfrm>
        </p:spPr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Picture 3" descr="sli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-1"/>
            <a:ext cx="100203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65125"/>
            <a:ext cx="1295400" cy="1325563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6" y="1825625"/>
            <a:ext cx="1251857" cy="4351338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 descr="sli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1002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6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086" y="365125"/>
            <a:ext cx="1186543" cy="1325563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2" y="1825625"/>
            <a:ext cx="903515" cy="4351338"/>
          </a:xfrm>
        </p:spPr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4" name="Picture 3" descr="slid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0"/>
            <a:ext cx="1001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2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14" y="365125"/>
            <a:ext cx="1077686" cy="1325563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825625"/>
            <a:ext cx="1295400" cy="4351338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4" name="Picture 3" descr="slid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1002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9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686" y="365125"/>
            <a:ext cx="1480457" cy="1325563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028" y="1825625"/>
            <a:ext cx="1132115" cy="4351338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Picture 3" descr="slid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0"/>
            <a:ext cx="1003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8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429" y="365125"/>
            <a:ext cx="1328058" cy="1325563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456" y="1825625"/>
            <a:ext cx="990601" cy="4351338"/>
          </a:xfrm>
        </p:spPr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Picture 3" descr="sli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0"/>
            <a:ext cx="1001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8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365125"/>
            <a:ext cx="947057" cy="1325563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1" y="1825625"/>
            <a:ext cx="1273630" cy="4351338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4" name="Picture 3" descr="slid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37" y="0"/>
            <a:ext cx="999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7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3457" y="365125"/>
            <a:ext cx="511630" cy="1325563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7543800" y="1825625"/>
            <a:ext cx="76200" cy="4351338"/>
          </a:xfr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" name="Picture 3" descr="sli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0"/>
            <a:ext cx="10001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4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228" y="365125"/>
            <a:ext cx="1948543" cy="1325563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7114" y="1825625"/>
            <a:ext cx="1208315" cy="4351338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4" name="Picture 3" descr="sli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"/>
            <a:ext cx="1003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65125"/>
            <a:ext cx="1502229" cy="1325563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4" y="1825625"/>
            <a:ext cx="1741715" cy="4351338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Picture 3" descr="sli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1002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0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571" y="365125"/>
            <a:ext cx="1045030" cy="1325563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825625"/>
            <a:ext cx="2002971" cy="4351338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 descr="sli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"/>
            <a:ext cx="1001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31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9571" y="365125"/>
            <a:ext cx="1186544" cy="1325563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6514" y="1825625"/>
            <a:ext cx="903515" cy="4351338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4" name="Picture 3" descr="sli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0"/>
            <a:ext cx="10039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0970" y="365125"/>
            <a:ext cx="1164773" cy="1325563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86" y="1825625"/>
            <a:ext cx="849085" cy="4351338"/>
          </a:xfrm>
        </p:spPr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4" name="Picture 3" descr="sli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10020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44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056" y="365125"/>
            <a:ext cx="1055915" cy="1325563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314" y="1825625"/>
            <a:ext cx="1295400" cy="4351338"/>
          </a:xfrm>
        </p:spPr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4" name="Picture 3" descr="sli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0"/>
            <a:ext cx="10010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456" y="365125"/>
            <a:ext cx="1295401" cy="1325563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114" y="1825625"/>
            <a:ext cx="849086" cy="4351338"/>
          </a:xfrm>
        </p:spPr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4" name="Picture 3" descr="sli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-1"/>
            <a:ext cx="1003935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6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Crowe, Steven</dc:creator>
  <cp:lastModifiedBy>Crowe, Steven</cp:lastModifiedBy>
  <cp:revision>18</cp:revision>
  <dcterms:created xsi:type="dcterms:W3CDTF">2018-11-28T16:29:21Z</dcterms:created>
  <dcterms:modified xsi:type="dcterms:W3CDTF">2018-11-28T16:43:07Z</dcterms:modified>
</cp:coreProperties>
</file>