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43"/>
    <p:restoredTop sz="94655"/>
  </p:normalViewPr>
  <p:slideViewPr>
    <p:cSldViewPr snapToGrid="0" snapToObjects="1">
      <p:cViewPr varScale="1">
        <p:scale>
          <a:sx n="22" d="100"/>
          <a:sy n="22" d="100"/>
        </p:scale>
        <p:origin x="1188" y="25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a:solidFill>
                  <a:schemeClr val="tx1"/>
                </a:solidFill>
              </a:rPr>
              <a:t>Chart</a:t>
            </a:r>
            <a:r>
              <a:rPr lang="en-US" sz="3200" b="1" baseline="0" dirty="0">
                <a:solidFill>
                  <a:schemeClr val="tx1"/>
                </a:solidFill>
              </a:rPr>
              <a:t> Title</a:t>
            </a:r>
            <a:endParaRPr lang="en-US" sz="3200" b="1" dirty="0">
              <a:solidFill>
                <a:schemeClr val="tx1"/>
              </a:solidFill>
            </a:endParaRPr>
          </a:p>
        </c:rich>
      </c:tx>
      <c:layout>
        <c:manualLayout>
          <c:xMode val="edge"/>
          <c:yMode val="edge"/>
          <c:x val="0.31977639488861598"/>
          <c:y val="5.7677864208368498E-2"/>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4AA6-455F-813A-D01895AA0FBE}"/>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4AA6-455F-813A-D01895AA0FBE}"/>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4AA6-455F-813A-D01895AA0FBE}"/>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4AA6-455F-813A-D01895AA0FBE}"/>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01"/>
          <c:y val="0.89354195260385805"/>
          <c:w val="0.78746864812404405"/>
          <c:h val="7.3836395450568498E-2"/>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5619-4489-8CC8-AA022C9836CD}"/>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5619-4489-8CC8-AA022C9836CD}"/>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5619-4489-8CC8-AA022C9836CD}"/>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5619-4489-8CC8-AA022C9836CD}"/>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F4FF-4EA2-B32F-F92789EA6CEE}"/>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F4FF-4EA2-B32F-F92789EA6CEE}"/>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F4FF-4EA2-B32F-F92789EA6CEE}"/>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1.4</c:v>
                </c:pt>
              </c:numCache>
            </c:numRef>
          </c:val>
          <c:extLst>
            <c:ext xmlns:c16="http://schemas.microsoft.com/office/drawing/2014/chart" uri="{C3380CC4-5D6E-409C-BE32-E72D297353CC}">
              <c16:uniqueId val="{00000006-F4FF-4EA2-B32F-F92789EA6CEE}"/>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3600" b="1" dirty="0">
                <a:solidFill>
                  <a:schemeClr val="tx1"/>
                </a:solidFill>
                <a:latin typeface="Arial" charset="0"/>
                <a:ea typeface="Arial" charset="0"/>
                <a:cs typeface="Arial" charset="0"/>
              </a:rPr>
              <a:t>Chart</a:t>
            </a:r>
            <a:r>
              <a:rPr lang="en-US" sz="3600" b="1" baseline="0" dirty="0">
                <a:solidFill>
                  <a:schemeClr val="tx1"/>
                </a:solidFill>
                <a:latin typeface="Arial" charset="0"/>
                <a:ea typeface="Arial" charset="0"/>
                <a:cs typeface="Arial" charset="0"/>
              </a:rPr>
              <a:t> Title</a:t>
            </a:r>
            <a:endParaRPr lang="en-US" sz="3600" b="1" dirty="0">
              <a:solidFill>
                <a:schemeClr val="tx1"/>
              </a:solidFill>
              <a:latin typeface="Arial" charset="0"/>
              <a:ea typeface="Arial" charset="0"/>
              <a:cs typeface="Arial" charset="0"/>
            </a:endParaRPr>
          </a:p>
        </c:rich>
      </c:tx>
      <c:layout>
        <c:manualLayout>
          <c:xMode val="edge"/>
          <c:yMode val="edge"/>
          <c:x val="0.38284917498069099"/>
          <c:y val="2.46956303721842E-2"/>
        </c:manualLayout>
      </c:layout>
      <c:overlay val="0"/>
      <c:spPr>
        <a:noFill/>
        <a:ln w="37084">
          <a:noFill/>
        </a:ln>
      </c:spPr>
    </c:title>
    <c:autoTitleDeleted val="0"/>
    <c:plotArea>
      <c:layout>
        <c:manualLayout>
          <c:layoutTarget val="inner"/>
          <c:xMode val="edge"/>
          <c:yMode val="edge"/>
          <c:x val="7.1945587198555094E-2"/>
          <c:y val="0.18243447742298799"/>
          <c:w val="0.89237340955380096"/>
          <c:h val="0.61769158787392597"/>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DAF-43A2-A8CE-CDAD0357AEF0}"/>
            </c:ext>
          </c:extLst>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DAF-43A2-A8CE-CDAD0357AEF0}"/>
            </c:ext>
          </c:extLst>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DAF-43A2-A8CE-CDAD0357AEF0}"/>
            </c:ext>
          </c:extLst>
        </c:ser>
        <c:dLbls>
          <c:showLegendKey val="0"/>
          <c:showVal val="0"/>
          <c:showCatName val="0"/>
          <c:showSerName val="0"/>
          <c:showPercent val="0"/>
          <c:showBubbleSize val="0"/>
        </c:dLbls>
        <c:gapWidth val="219"/>
        <c:overlap val="-27"/>
        <c:axId val="-2110909504"/>
        <c:axId val="-2092766432"/>
      </c:barChart>
      <c:catAx>
        <c:axId val="-2110909504"/>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charset="0"/>
                <a:ea typeface="Arial" charset="0"/>
                <a:cs typeface="Arial" charset="0"/>
              </a:defRPr>
            </a:pPr>
            <a:endParaRPr lang="en-US"/>
          </a:p>
        </c:txPr>
        <c:crossAx val="-2092766432"/>
        <c:crosses val="autoZero"/>
        <c:auto val="1"/>
        <c:lblAlgn val="ctr"/>
        <c:lblOffset val="100"/>
        <c:noMultiLvlLbl val="0"/>
      </c:catAx>
      <c:valAx>
        <c:axId val="-2092766432"/>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10909504"/>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24603309371156001"/>
          <c:y val="0.93121241547064004"/>
          <c:w val="0.49653017319412801"/>
          <c:h val="6.0968015008725798E-2"/>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2800" dirty="0">
              <a:solidFill>
                <a:srgbClr val="000000"/>
              </a:solidFill>
            </a:rPr>
            <a:t>Series 1</a:t>
          </a:r>
          <a:br>
            <a:rPr lang="en-US" sz="2800" dirty="0">
              <a:solidFill>
                <a:srgbClr val="000000"/>
              </a:solidFill>
            </a:rPr>
          </a:br>
          <a:endParaRPr lang="en-US" sz="1400" dirty="0">
            <a:solidFill>
              <a:srgbClr val="000000"/>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a:solidFill>
                <a:srgbClr val="000000"/>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chemeClr val="accent1"/>
        </a:solidFill>
        <a:ln w="63500">
          <a:solidFill>
            <a:schemeClr val="bg1"/>
          </a:solidFill>
        </a:ln>
      </dgm:spPr>
      <dgm:t>
        <a:bodyPr anchor="b"/>
        <a:lstStyle/>
        <a:p>
          <a:r>
            <a:rPr lang="en-US" sz="2800" dirty="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4555C307-2D4A-4F4C-83C3-7CA9AA55C00F}" type="presOf" srcId="{7AF5E0A5-A3D5-5044-9AE9-85D2AACDE2EC}" destId="{49FAE39A-B2CF-D944-B834-B2EF233A6F89}" srcOrd="0" destOrd="0" presId="urn:microsoft.com/office/officeart/2005/8/layout/pyramid1"/>
    <dgm:cxn modelId="{853C4811-7E28-F24B-AB47-9D36430FBA4F}" type="presOf" srcId="{7AF5E0A5-A3D5-5044-9AE9-85D2AACDE2EC}" destId="{F72C514A-07FD-0547-BA87-CE0EC865697F}" srcOrd="1" destOrd="0" presId="urn:microsoft.com/office/officeart/2005/8/layout/pyramid1"/>
    <dgm:cxn modelId="{9315592A-3DBF-904F-9DA5-8A88DCCC5AFB}" srcId="{AC9615C9-C6F1-014D-A3A7-7A5DB4A377FE}" destId="{B9FB34F6-F115-BA4C-A756-11366D60939C}" srcOrd="2" destOrd="0" parTransId="{AEDBE2E2-9C0E-DD46-9BA3-5962025226F9}" sibTransId="{2058F22C-38E1-1B48-B638-4BF7908D4337}"/>
    <dgm:cxn modelId="{DDE9F53E-1E0F-464C-B536-C265B1792B69}" type="presOf" srcId="{F2A80D4E-DCDF-DD47-B0A0-103201ABFF8D}" destId="{3FE82FCB-BBCE-5F47-A785-76048297C6FA}" srcOrd="1" destOrd="0" presId="urn:microsoft.com/office/officeart/2005/8/layout/pyramid1"/>
    <dgm:cxn modelId="{00C23643-6080-B048-BD88-6572A476E643}" type="presOf" srcId="{B9FB34F6-F115-BA4C-A756-11366D60939C}" destId="{011EBD37-4648-414E-9EBF-6A4C6B6DAA1E}"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44F698F9-E503-604B-A196-DF88D5E2BF28}" type="presOf" srcId="{AC9615C9-C6F1-014D-A3A7-7A5DB4A377FE}" destId="{CC3A4FC8-1BA9-9048-BB1E-D88C367138D1}"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4"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rgbClr val="000000"/>
              </a:solidFill>
            </a:rPr>
            <a:t>Series 1</a:t>
          </a:r>
          <a:br>
            <a:rPr lang="en-US" sz="2800" kern="1200" dirty="0">
              <a:solidFill>
                <a:srgbClr val="000000"/>
              </a:solidFill>
            </a:rPr>
          </a:br>
          <a:endParaRPr lang="en-US" sz="1400" kern="1200" dirty="0">
            <a:solidFill>
              <a:srgbClr val="000000"/>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r>
            <a:rPr lang="en-US" sz="2800" kern="1200" dirty="0">
              <a:solidFill>
                <a:srgbClr val="000000"/>
              </a:solidFill>
            </a:rPr>
            <a:t>Series 2</a:t>
          </a:r>
        </a:p>
        <a:p>
          <a:pPr marL="0" lvl="0" indent="0" algn="ctr" defTabSz="1244600">
            <a:lnSpc>
              <a:spcPct val="100000"/>
            </a:lnSpc>
            <a:spcBef>
              <a:spcPct val="0"/>
            </a:spcBef>
            <a:spcAft>
              <a:spcPct val="35000"/>
            </a:spcAft>
            <a:buNone/>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3</a:t>
          </a:r>
        </a:p>
        <a:p>
          <a:pPr marL="0" lvl="0" indent="0" algn="ctr" defTabSz="1244600">
            <a:lnSpc>
              <a:spcPct val="90000"/>
            </a:lnSpc>
            <a:spcBef>
              <a:spcPct val="0"/>
            </a:spcBef>
            <a:spcAft>
              <a:spcPct val="35000"/>
            </a:spcAft>
            <a:buNone/>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9724D-6106-B84D-AD73-88AB3BCE741D}" type="datetimeFigureOut">
              <a:rPr lang="en-US" smtClean="0"/>
              <a:t>2/23/2026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A78A6-91B1-A94B-8013-D04A98434E6D}" type="slidenum">
              <a:rPr lang="en-US" smtClean="0"/>
              <a:t>‹#›</a:t>
            </a:fld>
            <a:endParaRPr lang="en-US"/>
          </a:p>
        </p:txBody>
      </p:sp>
    </p:spTree>
    <p:extLst>
      <p:ext uri="{BB962C8B-B14F-4D97-AF65-F5344CB8AC3E}">
        <p14:creationId xmlns:p14="http://schemas.microsoft.com/office/powerpoint/2010/main" val="1644038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A78A6-91B1-A94B-8013-D04A98434E6D}" type="slidenum">
              <a:rPr lang="en-US" smtClean="0"/>
              <a:t>1</a:t>
            </a:fld>
            <a:endParaRPr lang="en-US"/>
          </a:p>
        </p:txBody>
      </p:sp>
    </p:spTree>
    <p:extLst>
      <p:ext uri="{BB962C8B-B14F-4D97-AF65-F5344CB8AC3E}">
        <p14:creationId xmlns:p14="http://schemas.microsoft.com/office/powerpoint/2010/main" val="1823357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a:off x="11185525"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11307763" y="8992295"/>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21945600"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32705675" y="6742380"/>
            <a:ext cx="0" cy="22860000"/>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914400" y="6859659"/>
            <a:ext cx="9798050" cy="14728138"/>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Picture Placeholder 2"/>
          <p:cNvSpPr>
            <a:spLocks noGrp="1"/>
          </p:cNvSpPr>
          <p:nvPr>
            <p:ph type="pic" sz="quarter" idx="16"/>
          </p:nvPr>
        </p:nvSpPr>
        <p:spPr>
          <a:xfrm>
            <a:off x="914400" y="22086737"/>
            <a:ext cx="9798050" cy="7452360"/>
          </a:xfrm>
          <a:prstGeom prst="rect">
            <a:avLst/>
          </a:prstGeom>
          <a:solidFill>
            <a:schemeClr val="bg2">
              <a:lumMod val="85000"/>
            </a:schemeClr>
          </a:solidFill>
        </p:spPr>
        <p:txBody>
          <a:bodyPr>
            <a:normAutofit/>
          </a:bodyPr>
          <a:lstStyle/>
          <a:p>
            <a:pPr marL="0" indent="0" algn="ctr">
              <a:buNone/>
            </a:pPr>
            <a:endParaRPr lang="en-US" dirty="0"/>
          </a:p>
        </p:txBody>
      </p:sp>
      <p:sp>
        <p:nvSpPr>
          <p:cNvPr id="14" name="Picture Placeholder 2"/>
          <p:cNvSpPr>
            <a:spLocks noGrp="1"/>
          </p:cNvSpPr>
          <p:nvPr>
            <p:ph type="pic" sz="quarter" idx="17"/>
          </p:nvPr>
        </p:nvSpPr>
        <p:spPr>
          <a:xfrm>
            <a:off x="33194624" y="17881325"/>
            <a:ext cx="9798050" cy="7452360"/>
          </a:xfrm>
          <a:prstGeom prst="rect">
            <a:avLst/>
          </a:prstGeom>
          <a:solidFill>
            <a:schemeClr val="bg2">
              <a:lumMod val="85000"/>
            </a:schemeClr>
          </a:solidFill>
        </p:spPr>
        <p:txBody>
          <a:bodyPr/>
          <a:lstStyle/>
          <a:p>
            <a:pPr marL="0" indent="0" algn="ctr">
              <a:buNone/>
            </a:pPr>
            <a:endParaRPr lang="en-US" dirty="0"/>
          </a:p>
        </p:txBody>
      </p:sp>
      <p:sp>
        <p:nvSpPr>
          <p:cNvPr id="15" name="Content Placeholder 9"/>
          <p:cNvSpPr>
            <a:spLocks noGrp="1"/>
          </p:cNvSpPr>
          <p:nvPr>
            <p:ph sz="quarter" idx="18"/>
          </p:nvPr>
        </p:nvSpPr>
        <p:spPr>
          <a:xfrm>
            <a:off x="11674474" y="6859658"/>
            <a:ext cx="9798050" cy="22679442"/>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9"/>
          <p:cNvSpPr>
            <a:spLocks noGrp="1"/>
          </p:cNvSpPr>
          <p:nvPr>
            <p:ph sz="quarter" idx="19"/>
          </p:nvPr>
        </p:nvSpPr>
        <p:spPr>
          <a:xfrm>
            <a:off x="22418677" y="6863122"/>
            <a:ext cx="9798050" cy="6975763"/>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9"/>
          <p:cNvSpPr>
            <a:spLocks noGrp="1"/>
          </p:cNvSpPr>
          <p:nvPr>
            <p:ph sz="quarter" idx="20"/>
          </p:nvPr>
        </p:nvSpPr>
        <p:spPr>
          <a:xfrm>
            <a:off x="33194624" y="6859659"/>
            <a:ext cx="9798050" cy="1019589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9"/>
          <p:cNvSpPr>
            <a:spLocks noGrp="1"/>
          </p:cNvSpPr>
          <p:nvPr>
            <p:ph sz="quarter" idx="21"/>
          </p:nvPr>
        </p:nvSpPr>
        <p:spPr>
          <a:xfrm>
            <a:off x="33194624" y="25808882"/>
            <a:ext cx="9798050" cy="384948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hart Placeholder 23"/>
          <p:cNvSpPr>
            <a:spLocks noGrp="1"/>
          </p:cNvSpPr>
          <p:nvPr>
            <p:ph type="chart" sz="quarter" idx="22"/>
          </p:nvPr>
        </p:nvSpPr>
        <p:spPr>
          <a:xfrm>
            <a:off x="22550435" y="14690434"/>
            <a:ext cx="9666291" cy="6942137"/>
          </a:xfrm>
          <a:prstGeom prst="rect">
            <a:avLst/>
          </a:prstGeom>
        </p:spPr>
        <p:txBody>
          <a:bodyPr/>
          <a:lstStyle/>
          <a:p>
            <a:endParaRPr lang="en-US" dirty="0"/>
          </a:p>
        </p:txBody>
      </p:sp>
      <p:sp>
        <p:nvSpPr>
          <p:cNvPr id="20" name="Content Placeholder 9"/>
          <p:cNvSpPr>
            <a:spLocks noGrp="1"/>
          </p:cNvSpPr>
          <p:nvPr>
            <p:ph sz="quarter" idx="23"/>
          </p:nvPr>
        </p:nvSpPr>
        <p:spPr>
          <a:xfrm>
            <a:off x="22550435" y="22557898"/>
            <a:ext cx="9798050" cy="7140230"/>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87378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36"/>
          <p:cNvSpPr>
            <a:spLocks noChangeArrowheads="1"/>
          </p:cNvSpPr>
          <p:nvPr userDrawn="1"/>
        </p:nvSpPr>
        <p:spPr bwMode="auto">
          <a:xfrm>
            <a:off x="0" y="30409662"/>
            <a:ext cx="43891200" cy="250873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sp>
        <p:nvSpPr>
          <p:cNvPr id="8" name="Rectangle 36"/>
          <p:cNvSpPr>
            <a:spLocks noChangeArrowheads="1"/>
          </p:cNvSpPr>
          <p:nvPr userDrawn="1"/>
        </p:nvSpPr>
        <p:spPr bwMode="auto">
          <a:xfrm>
            <a:off x="0" y="0"/>
            <a:ext cx="43891200" cy="54864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sp>
        <p:nvSpPr>
          <p:cNvPr id="2" name="Rectangle 1"/>
          <p:cNvSpPr/>
          <p:nvPr userDrawn="1"/>
        </p:nvSpPr>
        <p:spPr>
          <a:xfrm>
            <a:off x="-1" y="5257800"/>
            <a:ext cx="43891201" cy="261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rotWithShape="1">
          <a:blip r:embed="rId3">
            <a:alphaModFix amt="41000"/>
            <a:extLst>
              <a:ext uri="{28A0092B-C50C-407E-A947-70E740481C1C}">
                <a14:useLocalDpi xmlns:a14="http://schemas.microsoft.com/office/drawing/2010/main" val="0"/>
              </a:ext>
            </a:extLst>
          </a:blip>
          <a:srcRect t="4395" b="40121"/>
          <a:stretch/>
        </p:blipFill>
        <p:spPr>
          <a:xfrm>
            <a:off x="32191332" y="0"/>
            <a:ext cx="9341680" cy="5256959"/>
          </a:xfrm>
          <a:prstGeom prst="rect">
            <a:avLst/>
          </a:prstGeom>
        </p:spPr>
      </p:pic>
      <p:pic>
        <p:nvPicPr>
          <p:cNvPr id="4" name="Picture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4733" y="31154745"/>
            <a:ext cx="13595412" cy="1008282"/>
          </a:xfrm>
          <a:prstGeom prst="rect">
            <a:avLst/>
          </a:prstGeom>
        </p:spPr>
      </p:pic>
      <p:cxnSp>
        <p:nvCxnSpPr>
          <p:cNvPr id="7" name="Straight Connector 6"/>
          <p:cNvCxnSpPr/>
          <p:nvPr userDrawn="1"/>
        </p:nvCxnSpPr>
        <p:spPr>
          <a:xfrm>
            <a:off x="32696865" y="308374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diagramColors" Target="../diagrams/colors1.xml"/><Relationship Id="rId18" Type="http://schemas.openxmlformats.org/officeDocument/2006/relationships/image" Target="../media/image9.png"/><Relationship Id="rId26" Type="http://schemas.openxmlformats.org/officeDocument/2006/relationships/image" Target="../media/image17.png"/><Relationship Id="rId39" Type="http://schemas.openxmlformats.org/officeDocument/2006/relationships/image" Target="../media/image30.png"/><Relationship Id="rId21" Type="http://schemas.openxmlformats.org/officeDocument/2006/relationships/image" Target="../media/image12.png"/><Relationship Id="rId34" Type="http://schemas.openxmlformats.org/officeDocument/2006/relationships/image" Target="../media/image25.png"/><Relationship Id="rId42" Type="http://schemas.openxmlformats.org/officeDocument/2006/relationships/image" Target="../media/image33.png"/><Relationship Id="rId47" Type="http://schemas.openxmlformats.org/officeDocument/2006/relationships/image" Target="../media/image38.png"/><Relationship Id="rId7" Type="http://schemas.openxmlformats.org/officeDocument/2006/relationships/image" Target="../media/image5.png"/><Relationship Id="rId2" Type="http://schemas.openxmlformats.org/officeDocument/2006/relationships/notesSlide" Target="../notesSlides/notesSlide1.xml"/><Relationship Id="rId16" Type="http://schemas.openxmlformats.org/officeDocument/2006/relationships/image" Target="../media/image7.png"/><Relationship Id="rId29" Type="http://schemas.openxmlformats.org/officeDocument/2006/relationships/image" Target="../media/image20.png"/><Relationship Id="rId1" Type="http://schemas.openxmlformats.org/officeDocument/2006/relationships/slideLayout" Target="../slideLayouts/slideLayout1.xml"/><Relationship Id="rId6" Type="http://schemas.openxmlformats.org/officeDocument/2006/relationships/chart" Target="../charts/chart2.xml"/><Relationship Id="rId11" Type="http://schemas.openxmlformats.org/officeDocument/2006/relationships/diagramLayout" Target="../diagrams/layout1.xml"/><Relationship Id="rId24" Type="http://schemas.openxmlformats.org/officeDocument/2006/relationships/image" Target="../media/image15.png"/><Relationship Id="rId32" Type="http://schemas.openxmlformats.org/officeDocument/2006/relationships/image" Target="../media/image23.png"/><Relationship Id="rId37" Type="http://schemas.openxmlformats.org/officeDocument/2006/relationships/image" Target="../media/image28.png"/><Relationship Id="rId40" Type="http://schemas.openxmlformats.org/officeDocument/2006/relationships/image" Target="../media/image31.png"/><Relationship Id="rId45" Type="http://schemas.openxmlformats.org/officeDocument/2006/relationships/image" Target="../media/image36.png"/><Relationship Id="rId5" Type="http://schemas.openxmlformats.org/officeDocument/2006/relationships/image" Target="../media/image4.png"/><Relationship Id="rId15" Type="http://schemas.openxmlformats.org/officeDocument/2006/relationships/image" Target="../media/image6.png"/><Relationship Id="rId23" Type="http://schemas.openxmlformats.org/officeDocument/2006/relationships/image" Target="../media/image14.png"/><Relationship Id="rId28" Type="http://schemas.openxmlformats.org/officeDocument/2006/relationships/image" Target="../media/image19.png"/><Relationship Id="rId36" Type="http://schemas.openxmlformats.org/officeDocument/2006/relationships/image" Target="../media/image27.png"/><Relationship Id="rId10" Type="http://schemas.openxmlformats.org/officeDocument/2006/relationships/diagramData" Target="../diagrams/data1.xml"/><Relationship Id="rId19" Type="http://schemas.openxmlformats.org/officeDocument/2006/relationships/image" Target="../media/image10.png"/><Relationship Id="rId31" Type="http://schemas.openxmlformats.org/officeDocument/2006/relationships/image" Target="../media/image22.png"/><Relationship Id="rId44" Type="http://schemas.openxmlformats.org/officeDocument/2006/relationships/image" Target="../media/image35.png"/><Relationship Id="rId4" Type="http://schemas.openxmlformats.org/officeDocument/2006/relationships/chart" Target="../charts/chart1.xml"/><Relationship Id="rId9" Type="http://schemas.openxmlformats.org/officeDocument/2006/relationships/chart" Target="../charts/chart4.xml"/><Relationship Id="rId14" Type="http://schemas.microsoft.com/office/2007/relationships/diagramDrawing" Target="../diagrams/drawing1.xml"/><Relationship Id="rId22" Type="http://schemas.openxmlformats.org/officeDocument/2006/relationships/image" Target="../media/image13.png"/><Relationship Id="rId27" Type="http://schemas.openxmlformats.org/officeDocument/2006/relationships/image" Target="../media/image18.png"/><Relationship Id="rId30" Type="http://schemas.openxmlformats.org/officeDocument/2006/relationships/image" Target="../media/image21.png"/><Relationship Id="rId35" Type="http://schemas.openxmlformats.org/officeDocument/2006/relationships/image" Target="../media/image26.png"/><Relationship Id="rId43" Type="http://schemas.openxmlformats.org/officeDocument/2006/relationships/image" Target="../media/image34.png"/><Relationship Id="rId8" Type="http://schemas.openxmlformats.org/officeDocument/2006/relationships/chart" Target="../charts/chart3.xml"/><Relationship Id="rId3" Type="http://schemas.openxmlformats.org/officeDocument/2006/relationships/image" Target="../media/image3.png"/><Relationship Id="rId12" Type="http://schemas.openxmlformats.org/officeDocument/2006/relationships/diagramQuickStyle" Target="../diagrams/quickStyle1.xml"/><Relationship Id="rId17" Type="http://schemas.openxmlformats.org/officeDocument/2006/relationships/image" Target="../media/image8.png"/><Relationship Id="rId25" Type="http://schemas.openxmlformats.org/officeDocument/2006/relationships/image" Target="../media/image16.png"/><Relationship Id="rId33" Type="http://schemas.openxmlformats.org/officeDocument/2006/relationships/image" Target="../media/image24.png"/><Relationship Id="rId38" Type="http://schemas.openxmlformats.org/officeDocument/2006/relationships/image" Target="../media/image29.png"/><Relationship Id="rId46" Type="http://schemas.openxmlformats.org/officeDocument/2006/relationships/image" Target="../media/image37.png"/><Relationship Id="rId20" Type="http://schemas.openxmlformats.org/officeDocument/2006/relationships/image" Target="../media/image11.png"/><Relationship Id="rId41"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a:extLst>
              <a:ext uri="{C183D7F6-B498-43B3-948B-1728B52AA6E4}">
                <adec:decorative xmlns:adec="http://schemas.microsoft.com/office/drawing/2017/decorative" val="1"/>
              </a:ext>
            </a:extLst>
          </p:cNvPr>
          <p:cNvCxnSpPr/>
          <p:nvPr/>
        </p:nvCxnSpPr>
        <p:spPr bwMode="auto">
          <a:xfrm>
            <a:off x="946150" y="13477190"/>
            <a:ext cx="9589328" cy="0"/>
          </a:xfrm>
          <a:prstGeom prst="line">
            <a:avLst/>
          </a:prstGeom>
          <a:noFill/>
          <a:ln w="25400" cap="flat" cmpd="sng" algn="ctr">
            <a:solidFill>
              <a:schemeClr val="tx1"/>
            </a:solidFill>
            <a:prstDash val="dash"/>
            <a:round/>
            <a:headEnd type="none" w="med" len="med"/>
            <a:tailEnd type="none" w="med" len="med"/>
          </a:ln>
          <a:effectLst/>
        </p:spPr>
      </p:cxnSp>
      <p:sp>
        <p:nvSpPr>
          <p:cNvPr id="9" name="TextBox 8"/>
          <p:cNvSpPr txBox="1"/>
          <p:nvPr/>
        </p:nvSpPr>
        <p:spPr>
          <a:xfrm>
            <a:off x="946150" y="14020147"/>
            <a:ext cx="9829800" cy="8263801"/>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Methods</a:t>
            </a:r>
          </a:p>
          <a:p>
            <a:pPr>
              <a:lnSpc>
                <a:spcPts val="4600"/>
              </a:lnSpc>
              <a:spcBef>
                <a:spcPts val="0"/>
              </a:spcBef>
              <a:spcAft>
                <a:spcPts val="10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a:t>
            </a:r>
          </a:p>
          <a:p>
            <a:pPr>
              <a:spcBef>
                <a:spcPts val="1200"/>
              </a:spcBef>
              <a:spcAft>
                <a:spcPts val="800"/>
              </a:spcAft>
              <a:defRPr/>
            </a:pPr>
            <a:r>
              <a:rPr lang="en-US" sz="2800" b="1" dirty="0">
                <a:solidFill>
                  <a:schemeClr val="tx2"/>
                </a:solidFill>
                <a:latin typeface="Arial" charset="0"/>
                <a:ea typeface="Arial" charset="0"/>
                <a:cs typeface="Arial" charset="0"/>
              </a:rPr>
              <a:t>MAURIS ORCI VARIUS ID 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br>
              <a:rPr lang="en-US" sz="2800" dirty="0">
                <a:latin typeface="Arial" charset="0"/>
                <a:ea typeface="Arial" charset="0"/>
                <a:cs typeface="Arial" charset="0"/>
              </a:rPr>
            </a:br>
            <a:r>
              <a:rPr lang="en-US" sz="2800" dirty="0">
                <a:latin typeface="Arial" charset="0"/>
                <a:ea typeface="Arial" charset="0"/>
                <a:cs typeface="Arial" charset="0"/>
              </a:rPr>
              <a:t>ut in pulvinar urna in eros posuere.</a:t>
            </a:r>
          </a:p>
          <a:p>
            <a:pPr>
              <a:lnSpc>
                <a:spcPts val="4600"/>
              </a:lnSpc>
              <a:spcBef>
                <a:spcPts val="0"/>
              </a:spcBef>
              <a:buClr>
                <a:schemeClr val="tx2"/>
              </a:buClr>
              <a:buSzPct val="125000"/>
              <a:defRPr/>
            </a:pPr>
            <a:r>
              <a:rPr lang="en-US" sz="2800" b="1" dirty="0">
                <a:solidFill>
                  <a:schemeClr val="tx2"/>
                </a:solidFill>
                <a:latin typeface="Arial" charset="0"/>
                <a:ea typeface="Arial" charset="0"/>
                <a:cs typeface="Arial" charset="0"/>
              </a:rPr>
              <a:t>EUISMOD JUSTO VITAE PURUS</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Finibus quam tempor, vitae consectetur.</a:t>
            </a:r>
          </a:p>
        </p:txBody>
      </p:sp>
      <p:sp>
        <p:nvSpPr>
          <p:cNvPr id="7" name="TextBox 3"/>
          <p:cNvSpPr txBox="1">
            <a:spLocks noChangeArrowheads="1"/>
          </p:cNvSpPr>
          <p:nvPr/>
        </p:nvSpPr>
        <p:spPr bwMode="auto">
          <a:xfrm>
            <a:off x="1010653" y="6932975"/>
            <a:ext cx="9829800" cy="5863144"/>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mj-lt"/>
              </a:rPr>
              <a:t>Introduction</a:t>
            </a:r>
          </a:p>
          <a:p>
            <a:pPr>
              <a:lnSpc>
                <a:spcPts val="5600"/>
              </a:lnSpc>
              <a:spcBef>
                <a:spcPts val="0"/>
              </a:spcBef>
            </a:pPr>
            <a:r>
              <a:rPr lang="en-US" altLang="en-US" sz="3800" dirty="0">
                <a:latin typeface="Arial" charset="0"/>
                <a:ea typeface="Arial"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sp>
        <p:nvSpPr>
          <p:cNvPr id="87" name="Picture Placeholder 86"/>
          <p:cNvSpPr>
            <a:spLocks noGrp="1"/>
          </p:cNvSpPr>
          <p:nvPr>
            <p:ph type="pic" sz="quarter" idx="16"/>
          </p:nvPr>
        </p:nvSpPr>
        <p:spPr>
          <a:xfrm>
            <a:off x="914399" y="22732360"/>
            <a:ext cx="9819861" cy="5871411"/>
          </a:xfrm>
        </p:spPr>
        <p:txBody>
          <a:bodyPr/>
          <a:lstStyle/>
          <a:p>
            <a:endParaRPr lang="en-US"/>
          </a:p>
        </p:txBody>
      </p:sp>
      <p:sp>
        <p:nvSpPr>
          <p:cNvPr id="45" name="TextBox 44"/>
          <p:cNvSpPr txBox="1"/>
          <p:nvPr/>
        </p:nvSpPr>
        <p:spPr>
          <a:xfrm>
            <a:off x="881046" y="28843168"/>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Mauris orci mi, varius id diam id, egestas auctor enim. </a:t>
            </a:r>
          </a:p>
        </p:txBody>
      </p:sp>
      <p:sp>
        <p:nvSpPr>
          <p:cNvPr id="19" name="TextBox 18"/>
          <p:cNvSpPr txBox="1"/>
          <p:nvPr/>
        </p:nvSpPr>
        <p:spPr>
          <a:xfrm>
            <a:off x="11628404" y="6932975"/>
            <a:ext cx="9829800" cy="601190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Data Analysis </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a:t>
            </a:r>
            <a:r>
              <a:rPr lang="en-US" sz="2800" dirty="0">
                <a:solidFill>
                  <a:schemeClr val="tx2"/>
                </a:solidFill>
                <a:latin typeface="Arial" charset="0"/>
                <a:ea typeface="Arial" charset="0"/>
                <a:cs typeface="Arial" charset="0"/>
              </a:rPr>
              <a:t>[See Figure A]</a:t>
            </a:r>
            <a:r>
              <a:rPr lang="en-US" sz="2800" dirty="0">
                <a:latin typeface="Arial" charset="0"/>
                <a:ea typeface="Arial" charset="0"/>
                <a:cs typeface="Arial" charset="0"/>
              </a:rPr>
              <a:t>. Done:</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dui.</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 pulvinar urna in eros posuere. </a:t>
            </a:r>
          </a:p>
          <a:p>
            <a:pPr marL="971550" lvl="1" indent="-514350">
              <a:lnSpc>
                <a:spcPts val="4600"/>
              </a:lnSpc>
              <a:spcBef>
                <a:spcPts val="0"/>
              </a:spcBef>
              <a:buClr>
                <a:schemeClr val="tx2"/>
              </a:buClr>
              <a:buSzPct val="100000"/>
              <a:buFont typeface="+mj-lt"/>
              <a:buAutoNum type="alphaUcPeriod"/>
              <a:defRPr/>
            </a:pPr>
            <a:r>
              <a:rPr lang="en-US" sz="2800" dirty="0">
                <a:latin typeface="Arial" charset="0"/>
                <a:ea typeface="Arial" charset="0"/>
                <a:cs typeface="Arial" charset="0"/>
              </a:rPr>
              <a:t>in elementum orci dignissim. Proin semper ipsum</a:t>
            </a:r>
          </a:p>
        </p:txBody>
      </p:sp>
      <p:pic>
        <p:nvPicPr>
          <p:cNvPr id="26" name="Picture 25" descr="Letter A"/>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97316" y="13317995"/>
            <a:ext cx="707508" cy="707508"/>
          </a:xfrm>
          <a:prstGeom prst="rect">
            <a:avLst/>
          </a:prstGeom>
        </p:spPr>
      </p:pic>
      <p:graphicFrame>
        <p:nvGraphicFramePr>
          <p:cNvPr id="12" name="Chart 4" descr="Pie chart"/>
          <p:cNvGraphicFramePr>
            <a:graphicFrameLocks/>
          </p:cNvGraphicFramePr>
          <p:nvPr>
            <p:extLst>
              <p:ext uri="{D42A27DB-BD31-4B8C-83A1-F6EECF244321}">
                <p14:modId xmlns:p14="http://schemas.microsoft.com/office/powerpoint/2010/main" val="1577568972"/>
              </p:ext>
            </p:extLst>
          </p:nvPr>
        </p:nvGraphicFramePr>
        <p:xfrm>
          <a:off x="11371355" y="13044867"/>
          <a:ext cx="6554233" cy="5284523"/>
        </p:xfrm>
        <a:graphic>
          <a:graphicData uri="http://schemas.openxmlformats.org/drawingml/2006/chart">
            <c:chart xmlns:c="http://schemas.openxmlformats.org/drawingml/2006/chart" xmlns:r="http://schemas.openxmlformats.org/officeDocument/2006/relationships" r:id="rId4"/>
          </a:graphicData>
        </a:graphic>
      </p:graphicFrame>
      <p:sp>
        <p:nvSpPr>
          <p:cNvPr id="17" name="Arc 16" descr="Arrow pointing from the largest piece of the pie chart to a text box."/>
          <p:cNvSpPr/>
          <p:nvPr/>
        </p:nvSpPr>
        <p:spPr>
          <a:xfrm rot="16200000">
            <a:off x="15871713" y="14230215"/>
            <a:ext cx="2157412"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13" name="Rectangle 12" descr="Filled in rectangle behind a text box."/>
          <p:cNvSpPr/>
          <p:nvPr/>
        </p:nvSpPr>
        <p:spPr>
          <a:xfrm>
            <a:off x="17486640" y="14953675"/>
            <a:ext cx="2962275" cy="16192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Freeform 13" descr="Large open left bracket."/>
          <p:cNvSpPr/>
          <p:nvPr/>
        </p:nvSpPr>
        <p:spPr>
          <a:xfrm>
            <a:off x="17658090" y="15171163"/>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 name="Freeform 14" descr="Large open right bracket."/>
          <p:cNvSpPr/>
          <p:nvPr/>
        </p:nvSpPr>
        <p:spPr>
          <a:xfrm rot="10800000">
            <a:off x="19982190" y="15188625"/>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 name="TextBox 64"/>
          <p:cNvSpPr txBox="1">
            <a:spLocks noChangeArrowheads="1"/>
          </p:cNvSpPr>
          <p:nvPr/>
        </p:nvSpPr>
        <p:spPr bwMode="auto">
          <a:xfrm>
            <a:off x="17913677" y="15261650"/>
            <a:ext cx="26193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 neque dignissim, and in aliquet nisl et umis.</a:t>
            </a:r>
          </a:p>
        </p:txBody>
      </p:sp>
      <p:cxnSp>
        <p:nvCxnSpPr>
          <p:cNvPr id="32" name="Straight Connector 31">
            <a:extLst>
              <a:ext uri="{C183D7F6-B498-43B3-948B-1728B52AA6E4}">
                <adec:decorative xmlns:adec="http://schemas.microsoft.com/office/drawing/2017/decorative" val="1"/>
              </a:ext>
            </a:extLst>
          </p:cNvPr>
          <p:cNvCxnSpPr/>
          <p:nvPr/>
        </p:nvCxnSpPr>
        <p:spPr bwMode="auto">
          <a:xfrm>
            <a:off x="11658600" y="18745599"/>
            <a:ext cx="9784080" cy="0"/>
          </a:xfrm>
          <a:prstGeom prst="line">
            <a:avLst/>
          </a:prstGeom>
          <a:noFill/>
          <a:ln w="25400" cap="flat" cmpd="sng" algn="ctr">
            <a:solidFill>
              <a:schemeClr val="tx1"/>
            </a:solidFill>
            <a:prstDash val="dash"/>
            <a:round/>
            <a:headEnd type="none" w="med" len="med"/>
            <a:tailEnd type="none" w="med" len="med"/>
          </a:ln>
          <a:effectLst/>
        </p:spPr>
      </p:cxnSp>
      <p:sp>
        <p:nvSpPr>
          <p:cNvPr id="88" name="Rectangle 5"/>
          <p:cNvSpPr>
            <a:spLocks noChangeArrowheads="1"/>
          </p:cNvSpPr>
          <p:nvPr/>
        </p:nvSpPr>
        <p:spPr bwMode="auto">
          <a:xfrm>
            <a:off x="999938" y="1550522"/>
            <a:ext cx="41224200" cy="315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8800" dirty="0">
                <a:solidFill>
                  <a:srgbClr val="FFFFFF"/>
                </a:solidFill>
                <a:latin typeface="+mn-lt"/>
                <a:ea typeface="Arial" charset="0"/>
              </a:rPr>
              <a:t>ACADEMIC RESEARCH POSTER TEMPLATE</a:t>
            </a:r>
          </a:p>
          <a:p>
            <a:pPr>
              <a:spcBef>
                <a:spcPts val="600"/>
              </a:spcBef>
              <a:spcAft>
                <a:spcPts val="1800"/>
              </a:spcAft>
              <a:defRPr/>
            </a:pPr>
            <a:r>
              <a:rPr lang="en-US" altLang="en-US" sz="4400" dirty="0">
                <a:solidFill>
                  <a:srgbClr val="FFFFFF"/>
                </a:solidFill>
                <a:latin typeface="+mn-lt"/>
                <a:ea typeface="Arial" charset="0"/>
              </a:rPr>
              <a:t>Subtitle for Academic Research Poster (48x36 inches)</a:t>
            </a:r>
          </a:p>
          <a:p>
            <a:pPr>
              <a:spcBef>
                <a:spcPts val="1800"/>
              </a:spcBef>
              <a:defRPr/>
            </a:pPr>
            <a:r>
              <a:rPr lang="en-US" altLang="en-US" sz="3200" dirty="0">
                <a:solidFill>
                  <a:srgbClr val="FFFFFF"/>
                </a:solidFill>
                <a:latin typeface="+mn-lt"/>
                <a:ea typeface="Arial" charset="0"/>
              </a:rPr>
              <a:t>Your names and the names of the people who contributed to this presentation</a:t>
            </a:r>
          </a:p>
        </p:txBody>
      </p:sp>
      <p:pic>
        <p:nvPicPr>
          <p:cNvPr id="29" name="Picture 28" descr="Letter B in a circle."/>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697316" y="19317120"/>
            <a:ext cx="707508" cy="707508"/>
          </a:xfrm>
          <a:prstGeom prst="rect">
            <a:avLst/>
          </a:prstGeom>
        </p:spPr>
      </p:pic>
      <p:graphicFrame>
        <p:nvGraphicFramePr>
          <p:cNvPr id="28" name="Chart 4" descr="Pie chart example."/>
          <p:cNvGraphicFramePr>
            <a:graphicFrameLocks/>
          </p:cNvGraphicFramePr>
          <p:nvPr>
            <p:extLst>
              <p:ext uri="{D42A27DB-BD31-4B8C-83A1-F6EECF244321}">
                <p14:modId xmlns:p14="http://schemas.microsoft.com/office/powerpoint/2010/main" val="3485417864"/>
              </p:ext>
            </p:extLst>
          </p:nvPr>
        </p:nvGraphicFramePr>
        <p:xfrm>
          <a:off x="11359276" y="18965175"/>
          <a:ext cx="5134664" cy="4943591"/>
        </p:xfrm>
        <a:graphic>
          <a:graphicData uri="http://schemas.openxmlformats.org/drawingml/2006/chart">
            <c:chart xmlns:c="http://schemas.openxmlformats.org/drawingml/2006/chart" xmlns:r="http://schemas.openxmlformats.org/officeDocument/2006/relationships" r:id="rId6"/>
          </a:graphicData>
        </a:graphic>
      </p:graphicFrame>
      <p:pic>
        <p:nvPicPr>
          <p:cNvPr id="30" name="Picture 29" descr="Letter C in a circle."/>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847136" y="19374270"/>
            <a:ext cx="707508" cy="707508"/>
          </a:xfrm>
          <a:prstGeom prst="rect">
            <a:avLst/>
          </a:prstGeom>
        </p:spPr>
      </p:pic>
      <p:graphicFrame>
        <p:nvGraphicFramePr>
          <p:cNvPr id="27" name="Chart 4" descr="Pie chart example."/>
          <p:cNvGraphicFramePr>
            <a:graphicFrameLocks/>
          </p:cNvGraphicFramePr>
          <p:nvPr>
            <p:extLst>
              <p:ext uri="{D42A27DB-BD31-4B8C-83A1-F6EECF244321}">
                <p14:modId xmlns:p14="http://schemas.microsoft.com/office/powerpoint/2010/main" val="1009714963"/>
              </p:ext>
            </p:extLst>
          </p:nvPr>
        </p:nvGraphicFramePr>
        <p:xfrm>
          <a:off x="16583641" y="18965175"/>
          <a:ext cx="5134664" cy="4943591"/>
        </p:xfrm>
        <a:graphic>
          <a:graphicData uri="http://schemas.openxmlformats.org/drawingml/2006/chart">
            <c:chart xmlns:c="http://schemas.openxmlformats.org/drawingml/2006/chart" xmlns:r="http://schemas.openxmlformats.org/officeDocument/2006/relationships" r:id="rId8"/>
          </a:graphicData>
        </a:graphic>
      </p:graphicFrame>
      <p:cxnSp>
        <p:nvCxnSpPr>
          <p:cNvPr id="33" name="Straight Connector 32">
            <a:extLst>
              <a:ext uri="{C183D7F6-B498-43B3-948B-1728B52AA6E4}">
                <adec:decorative xmlns:adec="http://schemas.microsoft.com/office/drawing/2017/decorative" val="1"/>
              </a:ext>
            </a:extLst>
          </p:cNvPr>
          <p:cNvCxnSpPr/>
          <p:nvPr/>
        </p:nvCxnSpPr>
        <p:spPr bwMode="auto">
          <a:xfrm>
            <a:off x="11658600" y="24147732"/>
            <a:ext cx="9829800" cy="0"/>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18" name="Table 17"/>
          <p:cNvGraphicFramePr>
            <a:graphicFrameLocks noGrp="1"/>
          </p:cNvGraphicFramePr>
          <p:nvPr>
            <p:extLst>
              <p:ext uri="{D42A27DB-BD31-4B8C-83A1-F6EECF244321}">
                <p14:modId xmlns:p14="http://schemas.microsoft.com/office/powerpoint/2010/main" val="1556331817"/>
              </p:ext>
            </p:extLst>
          </p:nvPr>
        </p:nvGraphicFramePr>
        <p:xfrm>
          <a:off x="11700545" y="24872881"/>
          <a:ext cx="9898095" cy="3744898"/>
        </p:xfrm>
        <a:graphic>
          <a:graphicData uri="http://schemas.openxmlformats.org/drawingml/2006/table">
            <a:tbl>
              <a:tblPr firstRow="1" bandRow="1">
                <a:tableStyleId>{6E25E649-3F16-4E02-A733-19D2CDBF48F0}</a:tableStyleId>
              </a:tblPr>
              <a:tblGrid>
                <a:gridCol w="2310769">
                  <a:extLst>
                    <a:ext uri="{9D8B030D-6E8A-4147-A177-3AD203B41FA5}">
                      <a16:colId xmlns:a16="http://schemas.microsoft.com/office/drawing/2014/main" val="20000"/>
                    </a:ext>
                  </a:extLst>
                </a:gridCol>
                <a:gridCol w="2583693">
                  <a:extLst>
                    <a:ext uri="{9D8B030D-6E8A-4147-A177-3AD203B41FA5}">
                      <a16:colId xmlns:a16="http://schemas.microsoft.com/office/drawing/2014/main" val="20001"/>
                    </a:ext>
                  </a:extLst>
                </a:gridCol>
                <a:gridCol w="2292574">
                  <a:extLst>
                    <a:ext uri="{9D8B030D-6E8A-4147-A177-3AD203B41FA5}">
                      <a16:colId xmlns:a16="http://schemas.microsoft.com/office/drawing/2014/main" val="20002"/>
                    </a:ext>
                  </a:extLst>
                </a:gridCol>
                <a:gridCol w="2711059">
                  <a:extLst>
                    <a:ext uri="{9D8B030D-6E8A-4147-A177-3AD203B41FA5}">
                      <a16:colId xmlns:a16="http://schemas.microsoft.com/office/drawing/2014/main" val="20003"/>
                    </a:ext>
                  </a:extLst>
                </a:gridCol>
              </a:tblGrid>
              <a:tr h="765719">
                <a:tc gridSpan="4">
                  <a:txBody>
                    <a:bodyPr/>
                    <a:lstStyle/>
                    <a:p>
                      <a:pPr algn="ctr"/>
                      <a:r>
                        <a:rPr lang="en-US" sz="3200" dirty="0">
                          <a:ln>
                            <a:noFill/>
                            <a:prstDash val="dash"/>
                          </a:ln>
                        </a:rPr>
                        <a:t>Chart Title</a:t>
                      </a:r>
                      <a:endParaRPr lang="en-US" sz="32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601474">
                <a:tc>
                  <a:txBody>
                    <a:bodyPr/>
                    <a:lstStyle/>
                    <a:p>
                      <a:pPr algn="ctr"/>
                      <a:r>
                        <a:rPr lang="en-US" sz="2400" cap="none" spc="0" dirty="0">
                          <a:ln>
                            <a:noFill/>
                          </a:ln>
                          <a:effectLst/>
                        </a:rPr>
                        <a:t>8.01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a:ln>
                            <a:noFill/>
                          </a:ln>
                          <a:effectLst/>
                        </a:rPr>
                        <a:t>7.99</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5.77</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6.44</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924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4.50</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9.55</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1.12</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0535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6.15</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8.00</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6.18</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5.65</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8.21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2.16</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7.17</a:t>
                      </a:r>
                      <a:endParaRPr lang="en-US" sz="2400" b="0" cap="none" spc="0" dirty="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3.00</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9.70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10.50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4.45</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85" name="TextBox 84"/>
          <p:cNvSpPr txBox="1"/>
          <p:nvPr/>
        </p:nvSpPr>
        <p:spPr>
          <a:xfrm>
            <a:off x="11668741" y="2889145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*Unamcorper efficitur sed in nulla. </a:t>
            </a:r>
          </a:p>
        </p:txBody>
      </p:sp>
      <p:graphicFrame>
        <p:nvGraphicFramePr>
          <p:cNvPr id="11" name="Chart Placeholder 14" descr="Bar graph example."/>
          <p:cNvGraphicFramePr>
            <a:graphicFrameLocks/>
          </p:cNvGraphicFramePr>
          <p:nvPr>
            <p:extLst>
              <p:ext uri="{D42A27DB-BD31-4B8C-83A1-F6EECF244321}">
                <p14:modId xmlns:p14="http://schemas.microsoft.com/office/powerpoint/2010/main" val="3519185628"/>
              </p:ext>
            </p:extLst>
          </p:nvPr>
        </p:nvGraphicFramePr>
        <p:xfrm>
          <a:off x="22151225" y="6858027"/>
          <a:ext cx="10329334" cy="7195281"/>
        </p:xfrm>
        <a:graphic>
          <a:graphicData uri="http://schemas.openxmlformats.org/drawingml/2006/chart">
            <c:chart xmlns:c="http://schemas.openxmlformats.org/drawingml/2006/chart" xmlns:r="http://schemas.openxmlformats.org/officeDocument/2006/relationships" r:id="rId9"/>
          </a:graphicData>
        </a:graphic>
      </p:graphicFrame>
      <p:cxnSp>
        <p:nvCxnSpPr>
          <p:cNvPr id="34" name="Straight Connector 33">
            <a:extLst>
              <a:ext uri="{C183D7F6-B498-43B3-948B-1728B52AA6E4}">
                <adec:decorative xmlns:adec="http://schemas.microsoft.com/office/drawing/2017/decorative" val="1"/>
              </a:ext>
            </a:extLst>
          </p:cNvPr>
          <p:cNvCxnSpPr/>
          <p:nvPr/>
        </p:nvCxnSpPr>
        <p:spPr bwMode="auto">
          <a:xfrm>
            <a:off x="22442212" y="14667622"/>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7" name="TextBox 36"/>
          <p:cNvSpPr txBox="1"/>
          <p:nvPr/>
        </p:nvSpPr>
        <p:spPr>
          <a:xfrm>
            <a:off x="22418886" y="15310173"/>
            <a:ext cx="9784080" cy="586314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Results</a:t>
            </a:r>
          </a:p>
          <a:p>
            <a:pPr>
              <a:lnSpc>
                <a:spcPts val="4600"/>
              </a:lnSpc>
              <a:spcBef>
                <a:spcPts val="0"/>
              </a:spcBef>
              <a:spcAft>
                <a:spcPts val="18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 quis augue</a:t>
            </a:r>
          </a:p>
          <a:p>
            <a:pPr>
              <a:lnSpc>
                <a:spcPts val="4600"/>
              </a:lnSpc>
              <a:spcBef>
                <a:spcPts val="0"/>
              </a:spcBef>
              <a:spcAft>
                <a:spcPts val="1800"/>
              </a:spcAft>
              <a:defRPr/>
            </a:pPr>
            <a:r>
              <a:rPr lang="en-US" sz="2800" dirty="0">
                <a:latin typeface="Arial" charset="0"/>
                <a:ea typeface="Arial" charset="0"/>
                <a:cs typeface="Arial" charset="0"/>
              </a:rPr>
              <a:t>Sed in risus nibh. In nisl quam, aliquet sed nibh sit amet, faucibus placerat dui. Fusce quis augue scelerisque, luctus rum sed, porta ut dolor. In pulvinar urna in eros posuere, in elementum orci dignissim. </a:t>
            </a:r>
          </a:p>
        </p:txBody>
      </p:sp>
      <p:graphicFrame>
        <p:nvGraphicFramePr>
          <p:cNvPr id="25" name="Picture Placeholder 11" descr="Example pyramid chart or trangle diagram."/>
          <p:cNvGraphicFramePr>
            <a:graphicFrameLocks noGrp="1"/>
          </p:cNvGraphicFramePr>
          <p:nvPr>
            <p:ph type="pic" sz="quarter" idx="17"/>
            <p:extLst>
              <p:ext uri="{D42A27DB-BD31-4B8C-83A1-F6EECF244321}">
                <p14:modId xmlns:p14="http://schemas.microsoft.com/office/powerpoint/2010/main" val="2328551554"/>
              </p:ext>
            </p:extLst>
          </p:nvPr>
        </p:nvGraphicFramePr>
        <p:xfrm>
          <a:off x="22646513" y="21123020"/>
          <a:ext cx="6976172" cy="5305598"/>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46" name="Arc 45" descr="Arrow pointing out from the middle section to a text box."/>
          <p:cNvSpPr/>
          <p:nvPr/>
        </p:nvSpPr>
        <p:spPr>
          <a:xfrm rot="16200000">
            <a:off x="27441406" y="22431954"/>
            <a:ext cx="1968500"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sp>
        <p:nvSpPr>
          <p:cNvPr id="42" name="Freeform 41" descr="Large open left bracket."/>
          <p:cNvSpPr/>
          <p:nvPr/>
        </p:nvSpPr>
        <p:spPr>
          <a:xfrm>
            <a:off x="28743182" y="22981195"/>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4" name="TextBox 43"/>
          <p:cNvSpPr txBox="1"/>
          <p:nvPr/>
        </p:nvSpPr>
        <p:spPr>
          <a:xfrm>
            <a:off x="29006938" y="23087711"/>
            <a:ext cx="2194155" cy="923330"/>
          </a:xfrm>
          <a:prstGeom prst="rect">
            <a:avLst/>
          </a:prstGeom>
          <a:noFill/>
        </p:spPr>
        <p:txBody>
          <a:bodyPr wrap="square">
            <a:spAutoFit/>
          </a:bodyPr>
          <a:lstStyle/>
          <a:p>
            <a:pPr>
              <a:defRPr/>
            </a:pPr>
            <a:r>
              <a:rPr lang="en-US" sz="1800" b="1" dirty="0">
                <a:solidFill>
                  <a:schemeClr val="accent3"/>
                </a:solidFill>
                <a:latin typeface="Arial" charset="0"/>
                <a:ea typeface="Arial" charset="0"/>
                <a:cs typeface="Arial" charset="0"/>
              </a:rPr>
              <a:t>Series: </a:t>
            </a:r>
            <a:r>
              <a:rPr lang="en-US" sz="1800" dirty="0">
                <a:solidFill>
                  <a:schemeClr val="accent3"/>
                </a:solidFill>
                <a:latin typeface="Arial" charset="0"/>
                <a:ea typeface="Arial" charset="0"/>
                <a:cs typeface="Arial" charset="0"/>
              </a:rPr>
              <a:t>in et neque dignissim, and in aliquet nisl et umis.</a:t>
            </a:r>
          </a:p>
        </p:txBody>
      </p:sp>
      <p:sp>
        <p:nvSpPr>
          <p:cNvPr id="43" name="Freeform 42" descr="Large open right bracket."/>
          <p:cNvSpPr/>
          <p:nvPr/>
        </p:nvSpPr>
        <p:spPr>
          <a:xfrm rot="10800000">
            <a:off x="31201094" y="22980401"/>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5" name="TextBox 34"/>
          <p:cNvSpPr txBox="1"/>
          <p:nvPr/>
        </p:nvSpPr>
        <p:spPr>
          <a:xfrm>
            <a:off x="22418886" y="26856470"/>
            <a:ext cx="9829800" cy="2451953"/>
          </a:xfrm>
          <a:prstGeom prst="rect">
            <a:avLst/>
          </a:prstGeom>
          <a:solidFill>
            <a:schemeClr val="bg1">
              <a:alpha val="42000"/>
            </a:schemeClr>
          </a:solidFill>
        </p:spPr>
        <p:txBody>
          <a:bodyPr>
            <a:spAutoFit/>
          </a:bodyPr>
          <a:lstStyle/>
          <a:p>
            <a:pPr>
              <a:lnSpc>
                <a:spcPts val="4600"/>
              </a:lnSpc>
              <a:spcBef>
                <a:spcPts val="0"/>
              </a:spcBef>
              <a:defRPr/>
            </a:pPr>
            <a:r>
              <a:rPr lang="en-US" sz="28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 Donec semper lorem.</a:t>
            </a:r>
          </a:p>
        </p:txBody>
      </p:sp>
      <p:sp>
        <p:nvSpPr>
          <p:cNvPr id="40" name="TextBox 39"/>
          <p:cNvSpPr txBox="1"/>
          <p:nvPr/>
        </p:nvSpPr>
        <p:spPr>
          <a:xfrm>
            <a:off x="33146443" y="6932975"/>
            <a:ext cx="9829800" cy="660180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Conclusion</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Sed Risus Nibh: </a:t>
            </a:r>
            <a:r>
              <a:rPr lang="en-US" sz="2800" dirty="0">
                <a:latin typeface="Arial" charset="0"/>
                <a:ea typeface="Arial" charset="0"/>
                <a:cs typeface="Arial" charset="0"/>
              </a:rPr>
              <a:t>CiIn nisl quam, aliquet sed nibh sitamet, faucibus placerat dui augue scelerisque. </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Accumsan Nulla: </a:t>
            </a:r>
            <a:r>
              <a:rPr lang="en-US" sz="2800" dirty="0">
                <a:latin typeface="Arial" charset="0"/>
                <a:ea typeface="Arial" charset="0"/>
                <a:cs typeface="Arial" charset="0"/>
              </a:rPr>
              <a:t>Fusce quis augue urna scelerisque, luctus rum sed, ut dolor in pulvinar in eros.</a:t>
            </a:r>
          </a:p>
          <a:p>
            <a:pPr marL="914400" lvl="1" indent="-457200">
              <a:lnSpc>
                <a:spcPts val="4600"/>
              </a:lnSpc>
              <a:spcBef>
                <a:spcPts val="0"/>
              </a:spcBef>
              <a:spcAft>
                <a:spcPts val="1200"/>
              </a:spcAft>
              <a:buClr>
                <a:schemeClr val="tx2"/>
              </a:buClr>
              <a:buSzPct val="125000"/>
              <a:buFont typeface="Arial" charset="0"/>
              <a:buChar char="•"/>
              <a:defRPr/>
            </a:pPr>
            <a:r>
              <a:rPr lang="en-US" sz="2800" dirty="0">
                <a:latin typeface="Arial" charset="0"/>
                <a:ea typeface="Arial" charset="0"/>
                <a:cs typeface="Arial" charset="0"/>
              </a:rPr>
              <a:t> </a:t>
            </a:r>
            <a:r>
              <a:rPr lang="en-US" sz="2800" b="1" dirty="0">
                <a:latin typeface="Arial" charset="0"/>
                <a:ea typeface="Arial" charset="0"/>
                <a:cs typeface="Arial" charset="0"/>
              </a:rPr>
              <a:t>Elementum Orci Dignissim:</a:t>
            </a:r>
            <a:r>
              <a:rPr lang="en-US" sz="2800" dirty="0">
                <a:latin typeface="Arial" charset="0"/>
                <a:ea typeface="Arial" charset="0"/>
                <a:cs typeface="Arial" charset="0"/>
              </a:rPr>
              <a:t> Proin semper ipsum finibus quam tempor, vitae consectetur.</a:t>
            </a:r>
          </a:p>
        </p:txBody>
      </p:sp>
      <p:cxnSp>
        <p:nvCxnSpPr>
          <p:cNvPr id="41" name="Straight Connector 40">
            <a:extLst>
              <a:ext uri="{C183D7F6-B498-43B3-948B-1728B52AA6E4}">
                <adec:decorative xmlns:adec="http://schemas.microsoft.com/office/drawing/2017/decorative" val="1"/>
              </a:ext>
            </a:extLst>
          </p:cNvPr>
          <p:cNvCxnSpPr/>
          <p:nvPr/>
        </p:nvCxnSpPr>
        <p:spPr bwMode="auto">
          <a:xfrm>
            <a:off x="33193568" y="14197627"/>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6" name="TextBox 35"/>
          <p:cNvSpPr txBox="1"/>
          <p:nvPr/>
        </p:nvSpPr>
        <p:spPr>
          <a:xfrm>
            <a:off x="33147000" y="14588049"/>
            <a:ext cx="9791700" cy="830997"/>
          </a:xfrm>
          <a:prstGeom prst="rect">
            <a:avLst/>
          </a:prstGeom>
          <a:noFill/>
        </p:spPr>
        <p:txBody>
          <a:bodyPr wrap="square">
            <a:spAutoFit/>
          </a:bodyPr>
          <a:lstStyle/>
          <a:p>
            <a:pPr>
              <a:defRPr/>
            </a:pPr>
            <a:r>
              <a:rPr lang="en-US" sz="4800" b="1" dirty="0">
                <a:solidFill>
                  <a:srgbClr val="005BBB"/>
                </a:solidFill>
                <a:latin typeface="+mn-lt"/>
              </a:rPr>
              <a:t>Graphic Elements</a:t>
            </a:r>
          </a:p>
        </p:txBody>
      </p:sp>
      <p:pic>
        <p:nvPicPr>
          <p:cNvPr id="47" name="Picture 46" descr="Number 1 in a circle."/>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3533594" y="15880383"/>
            <a:ext cx="707508" cy="707508"/>
          </a:xfrm>
          <a:prstGeom prst="rect">
            <a:avLst/>
          </a:prstGeom>
        </p:spPr>
      </p:pic>
      <p:pic>
        <p:nvPicPr>
          <p:cNvPr id="48" name="Picture 47" descr="Number 2 in a circle."/>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3533594" y="16978748"/>
            <a:ext cx="707508" cy="707508"/>
          </a:xfrm>
          <a:prstGeom prst="rect">
            <a:avLst/>
          </a:prstGeom>
        </p:spPr>
      </p:pic>
      <p:pic>
        <p:nvPicPr>
          <p:cNvPr id="49" name="Picture 48" descr="Number 3 in a circle."/>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3533594" y="18077113"/>
            <a:ext cx="707508" cy="707508"/>
          </a:xfrm>
          <a:prstGeom prst="rect">
            <a:avLst/>
          </a:prstGeom>
        </p:spPr>
      </p:pic>
      <p:pic>
        <p:nvPicPr>
          <p:cNvPr id="50" name="Picture 49" descr="Number 4 in a circle."/>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3533594" y="19175478"/>
            <a:ext cx="706387" cy="706387"/>
          </a:xfrm>
          <a:prstGeom prst="rect">
            <a:avLst/>
          </a:prstGeom>
        </p:spPr>
      </p:pic>
      <p:pic>
        <p:nvPicPr>
          <p:cNvPr id="51" name="Picture 50" descr="Number 5 in a circle."/>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3533594" y="20272722"/>
            <a:ext cx="707508" cy="707508"/>
          </a:xfrm>
          <a:prstGeom prst="rect">
            <a:avLst/>
          </a:prstGeom>
        </p:spPr>
      </p:pic>
      <p:pic>
        <p:nvPicPr>
          <p:cNvPr id="52" name="Picture 51" descr="Number 6 in a circle."/>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3533594" y="21371087"/>
            <a:ext cx="707508" cy="707508"/>
          </a:xfrm>
          <a:prstGeom prst="rect">
            <a:avLst/>
          </a:prstGeom>
        </p:spPr>
      </p:pic>
      <p:pic>
        <p:nvPicPr>
          <p:cNvPr id="53" name="Picture 52" descr="Number 7 in a circle."/>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34581031" y="15880383"/>
            <a:ext cx="707508" cy="707508"/>
          </a:xfrm>
          <a:prstGeom prst="rect">
            <a:avLst/>
          </a:prstGeom>
        </p:spPr>
      </p:pic>
      <p:pic>
        <p:nvPicPr>
          <p:cNvPr id="81" name="Picture 80" descr="Number 8 in a circle."/>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4581031" y="16970882"/>
            <a:ext cx="707508" cy="707508"/>
          </a:xfrm>
          <a:prstGeom prst="rect">
            <a:avLst/>
          </a:prstGeom>
        </p:spPr>
      </p:pic>
      <p:pic>
        <p:nvPicPr>
          <p:cNvPr id="82" name="Picture 81" descr="Number 9 in a circle."/>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4581031" y="18061381"/>
            <a:ext cx="707508" cy="707508"/>
          </a:xfrm>
          <a:prstGeom prst="rect">
            <a:avLst/>
          </a:prstGeom>
        </p:spPr>
      </p:pic>
      <p:pic>
        <p:nvPicPr>
          <p:cNvPr id="54" name="Picture 53" descr="Number 0 in a circle."/>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4581031" y="19151881"/>
            <a:ext cx="707508" cy="707508"/>
          </a:xfrm>
          <a:prstGeom prst="rect">
            <a:avLst/>
          </a:prstGeom>
        </p:spPr>
      </p:pic>
      <p:cxnSp>
        <p:nvCxnSpPr>
          <p:cNvPr id="83" name="Straight Connector 82">
            <a:extLst>
              <a:ext uri="{C183D7F6-B498-43B3-948B-1728B52AA6E4}">
                <adec:decorative xmlns:adec="http://schemas.microsoft.com/office/drawing/2017/decorative" val="1"/>
              </a:ext>
            </a:extLst>
          </p:cNvPr>
          <p:cNvCxnSpPr/>
          <p:nvPr/>
        </p:nvCxnSpPr>
        <p:spPr bwMode="auto">
          <a:xfrm>
            <a:off x="36136117" y="15851808"/>
            <a:ext cx="0" cy="6390730"/>
          </a:xfrm>
          <a:prstGeom prst="line">
            <a:avLst/>
          </a:prstGeom>
          <a:noFill/>
          <a:ln w="25400" cap="flat" cmpd="sng" algn="ctr">
            <a:solidFill>
              <a:schemeClr val="tx1"/>
            </a:solidFill>
            <a:prstDash val="dash"/>
            <a:round/>
            <a:headEnd type="none" w="med" len="med"/>
            <a:tailEnd type="none" w="med" len="med"/>
          </a:ln>
          <a:effectLst/>
        </p:spPr>
      </p:cxnSp>
      <p:pic>
        <p:nvPicPr>
          <p:cNvPr id="55" name="Picture 54" descr="Letter A in a circl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33156" y="15880383"/>
            <a:ext cx="707508" cy="707508"/>
          </a:xfrm>
          <a:prstGeom prst="rect">
            <a:avLst/>
          </a:prstGeom>
        </p:spPr>
      </p:pic>
      <p:pic>
        <p:nvPicPr>
          <p:cNvPr id="56" name="Picture 55" descr="Letter B in a circle."/>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33156" y="16877708"/>
            <a:ext cx="707508" cy="707508"/>
          </a:xfrm>
          <a:prstGeom prst="rect">
            <a:avLst/>
          </a:prstGeom>
        </p:spPr>
      </p:pic>
      <p:pic>
        <p:nvPicPr>
          <p:cNvPr id="57" name="Picture 56" descr="Letter C in a circle."/>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933156" y="17983802"/>
            <a:ext cx="707508" cy="707508"/>
          </a:xfrm>
          <a:prstGeom prst="rect">
            <a:avLst/>
          </a:prstGeom>
        </p:spPr>
      </p:pic>
      <p:pic>
        <p:nvPicPr>
          <p:cNvPr id="58" name="Picture 57" descr="Letter D in a circle."/>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6933156" y="19066086"/>
            <a:ext cx="707508" cy="707508"/>
          </a:xfrm>
          <a:prstGeom prst="rect">
            <a:avLst/>
          </a:prstGeom>
        </p:spPr>
      </p:pic>
      <p:pic>
        <p:nvPicPr>
          <p:cNvPr id="59" name="Picture 58" descr="Letter E in a circle."/>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6933156" y="20229453"/>
            <a:ext cx="707508" cy="707508"/>
          </a:xfrm>
          <a:prstGeom prst="rect">
            <a:avLst/>
          </a:prstGeom>
        </p:spPr>
      </p:pic>
      <p:pic>
        <p:nvPicPr>
          <p:cNvPr id="60" name="Picture 59" descr="Letter F in a circle."/>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6933156" y="21381175"/>
            <a:ext cx="707508" cy="707508"/>
          </a:xfrm>
          <a:prstGeom prst="rect">
            <a:avLst/>
          </a:prstGeom>
        </p:spPr>
      </p:pic>
      <p:pic>
        <p:nvPicPr>
          <p:cNvPr id="61" name="Picture 60" descr="Letter G in a circle."/>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8151687" y="15880383"/>
            <a:ext cx="707508" cy="707508"/>
          </a:xfrm>
          <a:prstGeom prst="rect">
            <a:avLst/>
          </a:prstGeom>
        </p:spPr>
      </p:pic>
      <p:pic>
        <p:nvPicPr>
          <p:cNvPr id="62" name="Picture 61" descr="Letter H in a circle."/>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8151687" y="16991971"/>
            <a:ext cx="707508" cy="707508"/>
          </a:xfrm>
          <a:prstGeom prst="rect">
            <a:avLst/>
          </a:prstGeom>
        </p:spPr>
      </p:pic>
      <p:pic>
        <p:nvPicPr>
          <p:cNvPr id="63" name="Picture 62" descr="Letter I in a circle."/>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8151687" y="18103559"/>
            <a:ext cx="707508" cy="707508"/>
          </a:xfrm>
          <a:prstGeom prst="rect">
            <a:avLst/>
          </a:prstGeom>
        </p:spPr>
      </p:pic>
      <p:pic>
        <p:nvPicPr>
          <p:cNvPr id="64" name="Picture 63" descr="Letter J in a circle."/>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8151687" y="19215147"/>
            <a:ext cx="707508" cy="707508"/>
          </a:xfrm>
          <a:prstGeom prst="rect">
            <a:avLst/>
          </a:prstGeom>
        </p:spPr>
      </p:pic>
      <p:pic>
        <p:nvPicPr>
          <p:cNvPr id="65" name="Picture 64" descr="Letter K in a circle."/>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8151687" y="20326735"/>
            <a:ext cx="707508" cy="707508"/>
          </a:xfrm>
          <a:prstGeom prst="rect">
            <a:avLst/>
          </a:prstGeom>
        </p:spPr>
      </p:pic>
      <p:pic>
        <p:nvPicPr>
          <p:cNvPr id="66" name="Picture 65" descr="Letter L in a circle."/>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8151687" y="21438325"/>
            <a:ext cx="707508" cy="707508"/>
          </a:xfrm>
          <a:prstGeom prst="rect">
            <a:avLst/>
          </a:prstGeom>
        </p:spPr>
      </p:pic>
      <p:pic>
        <p:nvPicPr>
          <p:cNvPr id="67" name="Picture 66" descr="Letter M in a circle."/>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9429520" y="15880383"/>
            <a:ext cx="707508" cy="707508"/>
          </a:xfrm>
          <a:prstGeom prst="rect">
            <a:avLst/>
          </a:prstGeom>
        </p:spPr>
      </p:pic>
      <p:pic>
        <p:nvPicPr>
          <p:cNvPr id="68" name="Picture 67" descr="Letter N in a circle."/>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9429520" y="16988085"/>
            <a:ext cx="707508" cy="707508"/>
          </a:xfrm>
          <a:prstGeom prst="rect">
            <a:avLst/>
          </a:prstGeom>
        </p:spPr>
      </p:pic>
      <p:pic>
        <p:nvPicPr>
          <p:cNvPr id="69" name="Picture 68" descr="Letter O in a circle."/>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9429520" y="18095787"/>
            <a:ext cx="707508" cy="707508"/>
          </a:xfrm>
          <a:prstGeom prst="rect">
            <a:avLst/>
          </a:prstGeom>
        </p:spPr>
      </p:pic>
      <p:pic>
        <p:nvPicPr>
          <p:cNvPr id="70" name="Picture 69" descr="Letter P in a circle."/>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9429520" y="19203489"/>
            <a:ext cx="707508" cy="707508"/>
          </a:xfrm>
          <a:prstGeom prst="rect">
            <a:avLst/>
          </a:prstGeom>
        </p:spPr>
      </p:pic>
      <p:pic>
        <p:nvPicPr>
          <p:cNvPr id="71" name="Picture 70" descr="Letter Q in a circle."/>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39429520" y="20311191"/>
            <a:ext cx="707508" cy="707508"/>
          </a:xfrm>
          <a:prstGeom prst="rect">
            <a:avLst/>
          </a:prstGeom>
        </p:spPr>
      </p:pic>
      <p:pic>
        <p:nvPicPr>
          <p:cNvPr id="72" name="Picture 71" descr="Letter R in a circle."/>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39429520" y="21418894"/>
            <a:ext cx="707508" cy="707508"/>
          </a:xfrm>
          <a:prstGeom prst="rect">
            <a:avLst/>
          </a:prstGeom>
        </p:spPr>
      </p:pic>
      <p:pic>
        <p:nvPicPr>
          <p:cNvPr id="73" name="Picture 72" descr="Letter S in a circle."/>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40813539" y="15880383"/>
            <a:ext cx="707508" cy="707508"/>
          </a:xfrm>
          <a:prstGeom prst="rect">
            <a:avLst/>
          </a:prstGeom>
        </p:spPr>
      </p:pic>
      <p:pic>
        <p:nvPicPr>
          <p:cNvPr id="74" name="Picture 73" descr="Letter T in a circle."/>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40813539" y="16985590"/>
            <a:ext cx="707508" cy="707508"/>
          </a:xfrm>
          <a:prstGeom prst="rect">
            <a:avLst/>
          </a:prstGeom>
        </p:spPr>
      </p:pic>
      <p:pic>
        <p:nvPicPr>
          <p:cNvPr id="75" name="Picture 74" descr="Letter U in a circle."/>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40813539" y="18090797"/>
            <a:ext cx="707508" cy="707508"/>
          </a:xfrm>
          <a:prstGeom prst="rect">
            <a:avLst/>
          </a:prstGeom>
        </p:spPr>
      </p:pic>
      <p:pic>
        <p:nvPicPr>
          <p:cNvPr id="76" name="Picture 75" descr="Letter V in a circle."/>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40813539" y="19196004"/>
            <a:ext cx="707508" cy="707508"/>
          </a:xfrm>
          <a:prstGeom prst="rect">
            <a:avLst/>
          </a:prstGeom>
        </p:spPr>
      </p:pic>
      <p:pic>
        <p:nvPicPr>
          <p:cNvPr id="77" name="Picture 76" descr="Letter W in a circle."/>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40813539" y="20301211"/>
            <a:ext cx="707508" cy="707508"/>
          </a:xfrm>
          <a:prstGeom prst="rect">
            <a:avLst/>
          </a:prstGeom>
        </p:spPr>
      </p:pic>
      <p:pic>
        <p:nvPicPr>
          <p:cNvPr id="78" name="Picture 77" descr="Letter X in a circle."/>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40813539" y="21406418"/>
            <a:ext cx="707508" cy="707508"/>
          </a:xfrm>
          <a:prstGeom prst="rect">
            <a:avLst/>
          </a:prstGeom>
        </p:spPr>
      </p:pic>
      <p:pic>
        <p:nvPicPr>
          <p:cNvPr id="79" name="Picture 78" descr="Letter Y in a circle."/>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42010122" y="15885043"/>
            <a:ext cx="707508" cy="707508"/>
          </a:xfrm>
          <a:prstGeom prst="rect">
            <a:avLst/>
          </a:prstGeom>
        </p:spPr>
      </p:pic>
      <p:pic>
        <p:nvPicPr>
          <p:cNvPr id="80" name="Picture 79" descr="Letter Z in a circle."/>
          <p:cNvPicPr>
            <a:picLocks noChangeAspect="1"/>
          </p:cNvPicPr>
          <p:nvPr/>
        </p:nvPicPr>
        <p:blipFill>
          <a:blip r:embed="rId47">
            <a:extLst>
              <a:ext uri="{28A0092B-C50C-407E-A947-70E740481C1C}">
                <a14:useLocalDpi xmlns:a14="http://schemas.microsoft.com/office/drawing/2010/main" val="0"/>
              </a:ext>
            </a:extLst>
          </a:blip>
          <a:stretch>
            <a:fillRect/>
          </a:stretch>
        </p:blipFill>
        <p:spPr>
          <a:xfrm>
            <a:off x="41978230" y="16881747"/>
            <a:ext cx="707508" cy="707508"/>
          </a:xfrm>
          <a:prstGeom prst="rect">
            <a:avLst/>
          </a:prstGeom>
        </p:spPr>
      </p:pic>
      <p:cxnSp>
        <p:nvCxnSpPr>
          <p:cNvPr id="38" name="Straight Connector 37">
            <a:extLst>
              <a:ext uri="{C183D7F6-B498-43B3-948B-1728B52AA6E4}">
                <adec:decorative xmlns:adec="http://schemas.microsoft.com/office/drawing/2017/decorative" val="1"/>
              </a:ext>
            </a:extLst>
          </p:cNvPr>
          <p:cNvCxnSpPr/>
          <p:nvPr/>
        </p:nvCxnSpPr>
        <p:spPr bwMode="auto">
          <a:xfrm>
            <a:off x="33147000" y="23033909"/>
            <a:ext cx="9784080" cy="0"/>
          </a:xfrm>
          <a:prstGeom prst="line">
            <a:avLst/>
          </a:prstGeom>
          <a:noFill/>
          <a:ln w="25400" cap="flat" cmpd="sng" algn="ctr">
            <a:solidFill>
              <a:schemeClr val="tx1"/>
            </a:solidFill>
            <a:prstDash val="dash"/>
            <a:round/>
            <a:headEnd type="none" w="med" len="med"/>
            <a:tailEnd type="none" w="med" len="med"/>
          </a:ln>
          <a:effectLst/>
        </p:spPr>
      </p:cxnSp>
      <p:sp>
        <p:nvSpPr>
          <p:cNvPr id="23" name="TextBox 22"/>
          <p:cNvSpPr txBox="1"/>
          <p:nvPr/>
        </p:nvSpPr>
        <p:spPr>
          <a:xfrm>
            <a:off x="33134314" y="23960092"/>
            <a:ext cx="9737512"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a:solidFill>
                  <a:srgbClr val="005BBB"/>
                </a:solidFill>
                <a:latin typeface="+mj-lt"/>
              </a:rPr>
              <a:t>References</a:t>
            </a:r>
            <a:endParaRPr lang="en-US" sz="2400" dirty="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Phasellus nec lectus bibendum, posuere nibh id, lacinia magna </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Aenean et est sem. Phasellus nec lectus bibendum, posuere </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Lacinia magna. Mauris orci mi, varius id diam id, egestas auctor</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p>
        </p:txBody>
      </p:sp>
      <p:cxnSp>
        <p:nvCxnSpPr>
          <p:cNvPr id="86" name="Straight Connector 85">
            <a:extLst>
              <a:ext uri="{C183D7F6-B498-43B3-948B-1728B52AA6E4}">
                <adec:decorative xmlns:adec="http://schemas.microsoft.com/office/drawing/2017/decorative" val="1"/>
              </a:ext>
            </a:extLst>
          </p:cNvPr>
          <p:cNvCxnSpPr/>
          <p:nvPr/>
        </p:nvCxnSpPr>
        <p:spPr bwMode="auto">
          <a:xfrm>
            <a:off x="16640791" y="19222937"/>
            <a:ext cx="0" cy="4466253"/>
          </a:xfrm>
          <a:prstGeom prst="line">
            <a:avLst/>
          </a:prstGeom>
          <a:noFill/>
          <a:ln w="25400" cap="flat" cmpd="sng" algn="ctr">
            <a:solidFill>
              <a:schemeClr val="tx1"/>
            </a:solidFill>
            <a:prstDash val="dash"/>
            <a:round/>
            <a:headEnd type="none" w="med" len="med"/>
            <a:tailEnd type="none" w="med" len="med"/>
          </a:ln>
          <a:effectLst/>
        </p:spPr>
      </p:cxnSp>
      <p:sp>
        <p:nvSpPr>
          <p:cNvPr id="94" name="Rectangle 93"/>
          <p:cNvSpPr/>
          <p:nvPr/>
        </p:nvSpPr>
        <p:spPr>
          <a:xfrm>
            <a:off x="33196429" y="30840633"/>
            <a:ext cx="9780371" cy="1496100"/>
          </a:xfrm>
          <a:prstGeom prst="rect">
            <a:avLst/>
          </a:prstGeom>
        </p:spPr>
        <p:txBody>
          <a:bodyPr wrap="square">
            <a:noAutofit/>
          </a:bodyPr>
          <a:lstStyle/>
          <a:p>
            <a:pPr>
              <a:spcAft>
                <a:spcPts val="800"/>
              </a:spcAft>
              <a:defRPr/>
            </a:pPr>
            <a:r>
              <a:rPr lang="en-US" altLang="en-US" sz="2800" dirty="0">
                <a:solidFill>
                  <a:schemeClr val="bg1"/>
                </a:solidFill>
                <a:ea typeface="Arial" charset="0"/>
              </a:rPr>
              <a:t>Department or Office name goes here </a:t>
            </a:r>
            <a:br>
              <a:rPr lang="en-US" altLang="en-US" sz="2800" dirty="0">
                <a:solidFill>
                  <a:schemeClr val="bg1"/>
                </a:solidFill>
                <a:ea typeface="Arial" charset="0"/>
              </a:rPr>
            </a:br>
            <a:r>
              <a:rPr lang="en-US" altLang="en-US" sz="2800" dirty="0">
                <a:solidFill>
                  <a:schemeClr val="bg1"/>
                </a:solidFill>
                <a:ea typeface="Arial" charset="0"/>
              </a:rPr>
              <a:t>School, College or Division name goes here</a:t>
            </a:r>
          </a:p>
          <a:p>
            <a:pPr>
              <a:spcAft>
                <a:spcPts val="80"/>
              </a:spcAft>
              <a:defRPr/>
            </a:pPr>
            <a:r>
              <a:rPr lang="en-US" sz="3400" b="1" dirty="0">
                <a:solidFill>
                  <a:schemeClr val="bg1"/>
                </a:solidFill>
              </a:rPr>
              <a:t>buffalo.edu</a:t>
            </a:r>
          </a:p>
          <a:p>
            <a:pPr>
              <a:spcAft>
                <a:spcPts val="80"/>
              </a:spcAft>
              <a:defRPr/>
            </a:pPr>
            <a:endParaRPr lang="en-US" altLang="en-US" sz="2800" dirty="0">
              <a:solidFill>
                <a:schemeClr val="bg1"/>
              </a:solidFill>
              <a:ea typeface="Arial" charset="0"/>
            </a:endParaRPr>
          </a:p>
        </p:txBody>
      </p:sp>
    </p:spTree>
    <p:extLst>
      <p:ext uri="{BB962C8B-B14F-4D97-AF65-F5344CB8AC3E}">
        <p14:creationId xmlns:p14="http://schemas.microsoft.com/office/powerpoint/2010/main" val="109865799"/>
      </p:ext>
    </p:extLst>
  </p:cSld>
  <p:clrMapOvr>
    <a:masterClrMapping/>
  </p:clrMapOvr>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512</TotalTime>
  <Words>676</Words>
  <Application>Microsoft Office PowerPoint</Application>
  <PresentationFormat>Custom</PresentationFormat>
  <Paragraphs>71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W Alan Guo</dc:creator>
  <cp:keywords/>
  <dc:description/>
  <cp:lastModifiedBy>Shannon Connor</cp:lastModifiedBy>
  <cp:revision>53</cp:revision>
  <cp:lastPrinted>2018-07-27T15:05:13Z</cp:lastPrinted>
  <dcterms:created xsi:type="dcterms:W3CDTF">2016-09-29T18:43:16Z</dcterms:created>
  <dcterms:modified xsi:type="dcterms:W3CDTF">2026-02-23T20:19:27Z</dcterms:modified>
  <cp:category/>
</cp:coreProperties>
</file>