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95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8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9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4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4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5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1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88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1819B-B850-4ABC-88EF-BF8E93CD99A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3A052-BBC0-42D3-90E6-642A5FA45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6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6" y="1122363"/>
            <a:ext cx="3575304" cy="2387600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97880" y="3602038"/>
            <a:ext cx="1536192" cy="1655762"/>
          </a:xfrm>
        </p:spPr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4" name="Picture 3" descr="Sli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84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Crowe, Steven</dc:creator>
  <cp:lastModifiedBy>Crowe, Steven</cp:lastModifiedBy>
  <cp:revision>1</cp:revision>
  <dcterms:created xsi:type="dcterms:W3CDTF">2018-11-27T14:11:57Z</dcterms:created>
  <dcterms:modified xsi:type="dcterms:W3CDTF">2018-11-27T14:12:43Z</dcterms:modified>
</cp:coreProperties>
</file>