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07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3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3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9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7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1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73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12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99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43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1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D111D-06D9-4030-A206-17B4F41F6B7D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70A65-7A9C-4FC6-8D8D-A985E2363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9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9824" y="1783079"/>
            <a:ext cx="795528" cy="1726883"/>
          </a:xfrm>
        </p:spPr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78424" y="3602038"/>
            <a:ext cx="886968" cy="1655762"/>
          </a:xfrm>
        </p:spPr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4" name="Picture 3" descr="Sli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56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Crowe, Steven</dc:creator>
  <cp:lastModifiedBy>Crowe, Steven</cp:lastModifiedBy>
  <cp:revision>1</cp:revision>
  <dcterms:created xsi:type="dcterms:W3CDTF">2018-11-27T14:14:06Z</dcterms:created>
  <dcterms:modified xsi:type="dcterms:W3CDTF">2018-11-27T14:14:25Z</dcterms:modified>
</cp:coreProperties>
</file>