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71" r:id="rId7"/>
    <p:sldId id="270" r:id="rId8"/>
    <p:sldId id="269" r:id="rId9"/>
    <p:sldId id="268" r:id="rId10"/>
    <p:sldId id="267" r:id="rId11"/>
    <p:sldId id="259" r:id="rId12"/>
    <p:sldId id="266" r:id="rId13"/>
    <p:sldId id="265" r:id="rId14"/>
    <p:sldId id="264" r:id="rId15"/>
    <p:sldId id="26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5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6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4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4C96-ECAA-4CDE-B8BC-BBADABCEF1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B7C2-1A67-4261-BB4D-0ABB8FE9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0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Picture 3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Picture 3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Picture 3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9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4" name="Picture 3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Picture 3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0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Picture 3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9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Picture 3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7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Pictur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1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Picture 3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Picture 3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8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Picture 3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Picture 3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32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Crowe, Steven</dc:creator>
  <cp:lastModifiedBy>Crowe, Steven</cp:lastModifiedBy>
  <cp:revision>17</cp:revision>
  <dcterms:created xsi:type="dcterms:W3CDTF">2018-11-28T14:26:04Z</dcterms:created>
  <dcterms:modified xsi:type="dcterms:W3CDTF">2018-11-28T16:28:26Z</dcterms:modified>
</cp:coreProperties>
</file>