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9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58FC-769F-40BC-BC7B-2F4AB4ADB236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198A-5950-47D0-96F4-02B1A2DEB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8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58FC-769F-40BC-BC7B-2F4AB4ADB236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198A-5950-47D0-96F4-02B1A2DEB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1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58FC-769F-40BC-BC7B-2F4AB4ADB236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198A-5950-47D0-96F4-02B1A2DEB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3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58FC-769F-40BC-BC7B-2F4AB4ADB236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198A-5950-47D0-96F4-02B1A2DEB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0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58FC-769F-40BC-BC7B-2F4AB4ADB236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198A-5950-47D0-96F4-02B1A2DEB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4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58FC-769F-40BC-BC7B-2F4AB4ADB236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198A-5950-47D0-96F4-02B1A2DEB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1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58FC-769F-40BC-BC7B-2F4AB4ADB236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198A-5950-47D0-96F4-02B1A2DEB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5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58FC-769F-40BC-BC7B-2F4AB4ADB236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198A-5950-47D0-96F4-02B1A2DEB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2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58FC-769F-40BC-BC7B-2F4AB4ADB236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198A-5950-47D0-96F4-02B1A2DEB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0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58FC-769F-40BC-BC7B-2F4AB4ADB236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198A-5950-47D0-96F4-02B1A2DEB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58FC-769F-40BC-BC7B-2F4AB4ADB236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198A-5950-47D0-96F4-02B1A2DEB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2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58FC-769F-40BC-BC7B-2F4AB4ADB236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3198A-5950-47D0-96F4-02B1A2DEB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2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5536" y="1122363"/>
            <a:ext cx="5477256" cy="2387600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0832" y="3602038"/>
            <a:ext cx="3493008" cy="1655762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4" name="Picture 3" descr="sli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1"/>
            <a:ext cx="10944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89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9546" y="365125"/>
            <a:ext cx="2456597" cy="1325563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4512" y="1825625"/>
            <a:ext cx="1528551" cy="4351338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4" name="Picture 3" descr="sli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-1"/>
            <a:ext cx="109347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72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955" y="365125"/>
            <a:ext cx="1228300" cy="1325563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3254" y="1825625"/>
            <a:ext cx="818865" cy="4351338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4" name="Picture 3" descr="slid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0"/>
            <a:ext cx="10925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62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692" y="365125"/>
            <a:ext cx="3289111" cy="1325563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1182" y="1825625"/>
            <a:ext cx="1733266" cy="4351338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4" name="Picture 3" descr="slid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0"/>
            <a:ext cx="1091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09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624" y="365125"/>
            <a:ext cx="2456597" cy="1325563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8352" y="1825625"/>
            <a:ext cx="1078173" cy="4351338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4" name="Picture 3" descr="slid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1"/>
            <a:ext cx="10925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14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8352" y="365125"/>
            <a:ext cx="1992573" cy="1325563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7718" y="1825625"/>
            <a:ext cx="1078175" cy="4351338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4" name="Picture 3" descr="slid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0"/>
            <a:ext cx="10944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73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6906" y="365125"/>
            <a:ext cx="2088109" cy="1325563"/>
          </a:xfrm>
        </p:spPr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0113" y="1825625"/>
            <a:ext cx="1228300" cy="4351338"/>
          </a:xfrm>
        </p:spPr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4" name="Picture 3" descr="slid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0"/>
            <a:ext cx="10944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54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112" y="365125"/>
            <a:ext cx="1269243" cy="1325563"/>
          </a:xfrm>
        </p:spPr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1433" y="1825625"/>
            <a:ext cx="968992" cy="4351338"/>
          </a:xfrm>
        </p:spPr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4" name="Picture 3" descr="slid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0"/>
            <a:ext cx="10934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15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648" y="365125"/>
            <a:ext cx="2552131" cy="1325563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519" y="1690688"/>
            <a:ext cx="5921991" cy="4351338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4" name="Picture 3" descr="sli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-1"/>
            <a:ext cx="1092517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71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806" y="365125"/>
            <a:ext cx="2552131" cy="1325563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238" y="1825625"/>
            <a:ext cx="1719619" cy="4351338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4" name="Picture 3" descr="sli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"/>
            <a:ext cx="10934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59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9988" y="365125"/>
            <a:ext cx="2279176" cy="1325563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988" y="1825625"/>
            <a:ext cx="1774209" cy="4351338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4" name="Picture 3" descr="sli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0"/>
            <a:ext cx="1091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0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456" y="365125"/>
            <a:ext cx="805219" cy="1325563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60" y="1825625"/>
            <a:ext cx="2279177" cy="4351338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4" name="Picture 3" descr="sli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-1"/>
            <a:ext cx="109347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50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4704" y="365125"/>
            <a:ext cx="941696" cy="1325563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8669" y="1825625"/>
            <a:ext cx="1978926" cy="4351338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4" name="Picture 3" descr="sli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"/>
            <a:ext cx="10934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04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2566" y="365125"/>
            <a:ext cx="2552133" cy="1325563"/>
          </a:xfrm>
        </p:spPr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2566" y="1825625"/>
            <a:ext cx="1433016" cy="4351338"/>
          </a:xfrm>
        </p:spPr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4" name="Picture 3" descr="sli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0"/>
            <a:ext cx="10934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46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456" y="365125"/>
            <a:ext cx="668741" cy="1325563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1" y="1825625"/>
            <a:ext cx="2579428" cy="4351338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4" name="Picture 3" descr="sli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0"/>
            <a:ext cx="10925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36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5330" y="365125"/>
            <a:ext cx="1733267" cy="1325563"/>
          </a:xfrm>
        </p:spPr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500" y="1825625"/>
            <a:ext cx="1160061" cy="4351338"/>
          </a:xfrm>
        </p:spPr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4" name="Picture 3" descr="sli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"/>
            <a:ext cx="1091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83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32</Words>
  <Application>Microsoft Office PowerPoint</Application>
  <PresentationFormat>Widescreen</PresentationFormat>
  <Paragraphs>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Crowe, Steven</dc:creator>
  <cp:lastModifiedBy>Crowe, Steven</cp:lastModifiedBy>
  <cp:revision>17</cp:revision>
  <dcterms:created xsi:type="dcterms:W3CDTF">2018-11-28T16:45:51Z</dcterms:created>
  <dcterms:modified xsi:type="dcterms:W3CDTF">2018-11-28T17:02:29Z</dcterms:modified>
</cp:coreProperties>
</file>